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9"/>
  </p:notesMasterIdLst>
  <p:sldIdLst>
    <p:sldId id="256" r:id="rId5"/>
    <p:sldId id="257" r:id="rId6"/>
    <p:sldId id="258" r:id="rId7"/>
    <p:sldId id="259" r:id="rId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9EF603-ED83-ABB1-BBD8-FCF5FEED71A6}" v="24" dt="2026-09-16T13:03:42.240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05AE2D82-7389-4095-AADA-CA92F441A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F30BE637-98A4-4755-9271-8BD37E60F7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Asıl alt başlık stilini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F626631E-4376-4AF9-9112-50BD2653936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06B36F6-45CF-44EC-92EC-74732334844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4D50C33D-BFEE-422E-8F4F-C693C7804F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03BE4AB-DEF0-43DA-B02B-3FD11426AFE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E945280F-DE53-48B1-9FB9-96A39916642A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8960BEDF-4AA6-4233-9986-5CB15578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8248ACA-35D5-4445-B505-3FFD6521DB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90F667A9-4EB5-4F18-917A-686D25C1D5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AF121EA4-7451-46EF-AC9C-BE38A0CA0DC9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F86E3BD1-213E-447C-A669-339313A073D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4F0FD0F-C7FB-4015-92EA-D470AAD041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71C6F290-D301-4864-9490-340EF11588D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6F688BC-4D9F-45D2-A63F-68F997FBC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8DBDD28D-81E1-4349-ACF9-B83096CF0C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84CCAB8-C017-458B-8D65-37A3305372A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477DF7E-E0B3-4182-8D13-C2DDF93AB6B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1417E39C-F29D-4036-8420-C640F8743E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717D0264-17AA-432F-8521-BB8AE7014E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0208CE1-DD55-4A43-A479-EF83A2DC398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51D66D93-98DB-478C-8264-AE1B0F6CD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A30868F-AF69-4E68-AD6F-976EAF235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A93F16-046F-4966-BBC0-D85F9C1FB7C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211913C9-7585-4C6C-8A9A-FE23C93912C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E83E61A1-2D1E-4E9B-9B82-8D3E08C5898F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4000DFED-196C-4FBF-BD6D-427A66302D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1C850B83-A4E7-45F5-8D88-837163A4E3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927AF89-6755-46F5-BBCF-E571D7F311A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BCCA1B34-14C8-4086-BCB8-03081C0AD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3EEC1B85-5C6E-476A-9790-FCA4F6BFC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3CEE7C46-52A3-4029-83E7-F923E8FBF63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BE3B19DB-30E6-4258-992F-E7777C102E22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806955DC-CED9-4125-B178-3FBEB47406C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3DE6E39-C5C7-48F7-9E64-91BDB26DFDE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4FB15FF-4579-4682-8FD7-06AFF4EE0B6F}" type="datetime1">
              <a:t>16.09.2026</a:t>
            </a:fld>
            <a:endParaRPr/>
          </a:p>
        </p:txBody>
      </p:sp>
      <p:sp>
        <p:nvSpPr>
          <p:cNvPr id="8" name="Altbilgi Yer Tutucusu 7">
            <a:extLst>
              <a:ext uri="{FF2B5EF4-FFF2-40B4-BE49-F238E27FC236}">
                <a16:creationId xmlns:a16="http://schemas.microsoft.com/office/drawing/2014/main" id="{1659559D-FF54-427D-AF8B-6515E10CAE79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AA69DA55-46C3-4EF9-A35E-A23850BD69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F76BE3C0-1208-4260-82C3-0EB040027195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E10AE1D9-D46B-493F-B12C-6616C3927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1A32D068-75BB-4706-970A-E79E28C2EEC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D18031B7-64B7-4EF9-8B21-78A5D432910C}" type="datetime1">
              <a:t>16.09.2026</a:t>
            </a:fld>
            <a:endParaRPr/>
          </a:p>
        </p:txBody>
      </p:sp>
      <p:sp>
        <p:nvSpPr>
          <p:cNvPr id="4" name="Altbilgi Yer Tutucusu 3">
            <a:extLst>
              <a:ext uri="{FF2B5EF4-FFF2-40B4-BE49-F238E27FC236}">
                <a16:creationId xmlns:a16="http://schemas.microsoft.com/office/drawing/2014/main" id="{80257E80-7822-4D7D-A8ED-B2CCB8A0F87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E6734019-D5FD-4461-817F-C8A914D656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5F02DF6-5EF1-449D-8E8F-F40E7D2FCBC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D41FBAE-0967-462F-B81C-B3EE5E48A35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EEDB3C-10B7-4BB8-B7E6-EC2F3E485486}" type="datetime1">
              <a:t>16.09.2026</a:t>
            </a:fld>
            <a:endParaRPr/>
          </a:p>
        </p:txBody>
      </p:sp>
      <p:sp>
        <p:nvSpPr>
          <p:cNvPr id="3" name="Altbilgi Yer Tutucusu 2">
            <a:extLst>
              <a:ext uri="{FF2B5EF4-FFF2-40B4-BE49-F238E27FC236}">
                <a16:creationId xmlns:a16="http://schemas.microsoft.com/office/drawing/2014/main" id="{E90F8B51-5467-4BC6-BBF6-A4565113B8C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BD11987F-4F58-4BB5-8335-CE642D25FA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AC3460AA-1533-4548-8781-A6D0EAE276D6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73E9E1E3-BE39-4F12-9B0F-0C0E3E18B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72433B7-A31B-48D4-9923-A01B955425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D8292CA3-117B-43CD-A7F2-A6DCE8C3424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1CB13590-D327-4A2D-94CD-069E43D5EF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7DECA521-00EA-47A2-B2ED-6F486DD1B12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1F0BCE9-25D1-480A-9D38-BCD09C70AF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D6A31E04-43DF-4137-A2B4-058E8D4D2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Asıl başlık stili için tıklatın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6A7578AA-799F-45AE-AD69-4E09339BA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19A886BA-BDB3-4233-8511-244A93B7FCE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Asıl metin stillerini düzenlemek için tıklatın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990817FB-969F-424D-8991-0E3F77CC472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6" name="Altbilgi Yer Tutucusu 5">
            <a:extLst>
              <a:ext uri="{FF2B5EF4-FFF2-40B4-BE49-F238E27FC236}">
                <a16:creationId xmlns:a16="http://schemas.microsoft.com/office/drawing/2014/main" id="{3D2BCF9D-199F-4064-8BEA-20F0F73E8E4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C99C7EE-858A-45D7-BFA8-40BFD6AF631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id="{F7C92691-4475-4E9B-8377-7A9A02FC8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FCE3DB88-B70A-4FA6-B133-1D8DB29C00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D883709-9A6F-4160-AC80-200168D830D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876B0553-99CE-4B4C-BED9-0371D633E5D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448E28DA-B51B-4E0B-A5ED-38EDFB8674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7E5119E-5338-4B55-81DC-57EAC9440FD0}" type="slidenum">
              <a:t>‹#›</a:t>
            </a:fld>
            <a:endParaRPr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A4ACC586-FE3D-4243-B20B-0124517E6F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t>Asıl başlık stili için tıklatın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7AE159DB-0E80-4422-AE35-EAD415095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8456BD6-95EF-4B8E-BA60-0636C3F2D42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BE6A5FAC-E593-49AE-AED3-51E74CBDF44F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D2B334F6-9485-462A-B38C-64B9F9F5437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8B30149-803C-4D61-928D-DCEE6386054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6D251BA-4196-46F7-BF5E-DE37F6712AD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6AEEC128-E689-4AA9-A870-E5F39600F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Asıl başlık stili için tıklatın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71554DD0-FB20-42B9-A78D-6F10C8E8B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Asıl metin stillerini düzenlemek için tıklatın</a:t>
            </a:r>
          </a:p>
          <a:p>
            <a:pPr lvl="1">
              <a:buNone/>
            </a:pPr>
            <a:r>
              <a:t>İkinci düzey</a:t>
            </a:r>
          </a:p>
          <a:p>
            <a:pPr lvl="2">
              <a:buNone/>
            </a:pPr>
            <a:r>
              <a:t>Üçüncü düzey</a:t>
            </a:r>
          </a:p>
          <a:p>
            <a:pPr lvl="3">
              <a:buNone/>
            </a:pPr>
            <a:r>
              <a:t>Dördüncü düzey</a:t>
            </a:r>
          </a:p>
          <a:p>
            <a:pPr lvl="4">
              <a:buNone/>
            </a:pPr>
            <a:r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06A67F4-C3A6-4AB3-9C92-B9BB69F5CFF4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t>16.09.2026</a:t>
            </a:fld>
            <a:endParaRPr/>
          </a:p>
        </p:txBody>
      </p:sp>
      <p:sp>
        <p:nvSpPr>
          <p:cNvPr id="5" name="Altbilgi Yer Tutucusu 4">
            <a:extLst>
              <a:ext uri="{FF2B5EF4-FFF2-40B4-BE49-F238E27FC236}">
                <a16:creationId xmlns:a16="http://schemas.microsoft.com/office/drawing/2014/main" id="{F7094C0D-1D66-43ED-AB21-52371BEB2770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Alt bilgi ekleme</a:t>
            </a:r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7C5A400-A345-4583-A24D-AEDA8F578CB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Finance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(English)</a:t>
            </a:r>
            <a:r>
              <a:rPr lang="tr-TR" sz="1500" b="1" dirty="0">
                <a:latin typeface="Arial"/>
                <a:cs typeface="Arial"/>
              </a:rPr>
              <a:t>1.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1st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  <p:graphicFrame>
        <p:nvGraphicFramePr>
          <p:cNvPr id="9" name="UFB İng. 1. Sınıf Ders Programı"/>
          <p:cNvGraphicFramePr/>
          <p:nvPr>
            <p:extLst>
              <p:ext uri="{D42A27DB-BD31-4B8C-83A1-F6EECF244321}">
                <p14:modId xmlns:p14="http://schemas.microsoft.com/office/powerpoint/2010/main" val="21271338"/>
              </p:ext>
            </p:extLst>
          </p:nvPr>
        </p:nvGraphicFramePr>
        <p:xfrm>
          <a:off x="467582" y="916850"/>
          <a:ext cx="7632861" cy="4743288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4517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Calculus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Humanities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Principles of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Calculus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HIST1003 Humanities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 Principles of Microeconomics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HIST1003 Humanities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ECON101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Principles of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tr-TR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MATH125 </a:t>
                      </a:r>
                      <a:endParaRPr lang="tr-TR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sz="800" b="0" i="0" u="none" strike="noStrike" noProof="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Calculus I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ENG103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Advanced English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UNI103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University Life and Career Planning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ENG103 Advanced English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TURK107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Turkish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UNI103 University Life and Career Planning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TURK107 Turkish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Turkish Language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TURK103 Turkish Language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5419"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Finance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(English)</a:t>
            </a:r>
            <a:r>
              <a:rPr lang="tr-TR" sz="1500" b="1" dirty="0">
                <a:latin typeface="Arial"/>
                <a:cs typeface="Arial"/>
              </a:rPr>
              <a:t>2.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2nd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  <p:graphicFrame>
        <p:nvGraphicFramePr>
          <p:cNvPr id="9" name="UFB İng. 2. Sınıf Ders Programı"/>
          <p:cNvGraphicFramePr/>
          <p:nvPr>
            <p:extLst>
              <p:ext uri="{D42A27DB-BD31-4B8C-83A1-F6EECF244321}">
                <p14:modId xmlns:p14="http://schemas.microsoft.com/office/powerpoint/2010/main" val="698011896"/>
              </p:ext>
            </p:extLst>
          </p:nvPr>
        </p:nvGraphicFramePr>
        <p:xfrm>
          <a:off x="467582" y="916851"/>
          <a:ext cx="7632861" cy="4929848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845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STAT2001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Statistics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Management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STAT2001 Statistics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 Financial Management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HIST215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Atatürk’s Principles and the History of Turkish Republic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STAT2001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Statistics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Financial Markets and Institutions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Accounting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HIST215 Atatürk’s Principles and the History of Turkish Republic I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Financial Management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Financial Markets and Institutions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Accounting I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Basic Principles of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Financial Markets and Institutions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Accounting I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Basic Principles of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063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ECON217 Microeconomics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LAW131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Basic Principles of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4870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Finance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(English)</a:t>
            </a:r>
            <a:r>
              <a:rPr lang="tr-TR" sz="1500" b="1" dirty="0">
                <a:latin typeface="Arial"/>
                <a:cs typeface="Arial"/>
              </a:rPr>
              <a:t>3.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3rd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  <p:graphicFrame>
        <p:nvGraphicFramePr>
          <p:cNvPr id="9" name="UFB İng. 3. Sınıf Ders Programı"/>
          <p:cNvGraphicFramePr/>
          <p:nvPr>
            <p:extLst>
              <p:ext uri="{D42A27DB-BD31-4B8C-83A1-F6EECF244321}">
                <p14:modId xmlns:p14="http://schemas.microsoft.com/office/powerpoint/2010/main" val="717700948"/>
              </p:ext>
            </p:extLst>
          </p:nvPr>
        </p:nvGraphicFramePr>
        <p:xfrm>
          <a:off x="467582" y="916851"/>
          <a:ext cx="7632861" cy="5430306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942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 Game Theory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Econometrics</a:t>
                      </a: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Business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 Game Theory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ECON3031 Financial Econometrics</a:t>
                      </a:r>
                    </a:p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 Business Law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Migration Studies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9984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International Environmental Problems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Markets and Institutions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International Environmental Problems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Urban Economics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International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ECON355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Game Theory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ECON3031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Financial Econometrics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BA305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Business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 Migration Studies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IR355 International Environmental Problems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Financial Markets and Institutions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03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International Law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FIN205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Financial Markets and Institutions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lang="tr-TR"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-</a:t>
                      </a:r>
                      <a:endParaRPr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INTF3003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Banking Transactions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IR351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Migration Studies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LAW331 International Law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INTF3003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Banking Transactions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Urban Economics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INTF3003 Banking Transactions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ECON381 Urban Economics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6557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>
            <a:spLocks noGrp="1"/>
          </p:cNvSpPr>
          <p:nvPr/>
        </p:nvSpPr>
        <p:spPr>
          <a:xfrm>
            <a:off x="467544" y="116632"/>
            <a:ext cx="7632848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Güz</a:t>
            </a:r>
            <a:r>
              <a:rPr lang="tr-TR" sz="1500" b="1" spc="24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Dönemi</a:t>
            </a:r>
            <a:r>
              <a:rPr lang="tr-TR" sz="1500" b="1" spc="260" dirty="0">
                <a:latin typeface="Arial"/>
                <a:cs typeface="Arial"/>
              </a:rPr>
              <a:t> 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International Finance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Banking</a:t>
            </a:r>
            <a:r>
              <a:rPr lang="tr-TR" sz="1600" b="1" dirty="0">
                <a:latin typeface="Arial" panose="020B0604020202020204" pitchFamily="34" charset="0"/>
                <a:cs typeface="Arial" panose="020B0604020202020204" pitchFamily="34" charset="0"/>
              </a:rPr>
              <a:t> (English)</a:t>
            </a:r>
            <a:r>
              <a:rPr lang="tr-TR" sz="1500" b="1" dirty="0">
                <a:latin typeface="Arial"/>
                <a:cs typeface="Arial"/>
              </a:rPr>
              <a:t>4.</a:t>
            </a:r>
            <a:r>
              <a:rPr lang="tr-TR" sz="1500" b="1" spc="25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Sınıf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Haftalık</a:t>
            </a:r>
            <a:r>
              <a:rPr lang="tr-TR" sz="1500" b="1" spc="265" dirty="0">
                <a:latin typeface="Arial"/>
                <a:cs typeface="Arial"/>
              </a:rPr>
              <a:t> </a:t>
            </a:r>
            <a:r>
              <a:rPr lang="tr-TR" sz="1500" b="1" spc="-20" dirty="0">
                <a:latin typeface="Arial"/>
                <a:cs typeface="Arial"/>
              </a:rPr>
              <a:t>Ders </a:t>
            </a:r>
            <a:r>
              <a:rPr lang="tr-TR" sz="1500" b="1" dirty="0">
                <a:latin typeface="Arial"/>
                <a:cs typeface="Arial"/>
              </a:rPr>
              <a:t>Programı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/</a:t>
            </a:r>
            <a:r>
              <a:rPr lang="tr-TR" sz="1500" b="1" spc="6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2026-</a:t>
            </a:r>
            <a:r>
              <a:rPr lang="tr-TR" sz="1500" b="1" dirty="0">
                <a:latin typeface="Arial"/>
                <a:cs typeface="Arial"/>
              </a:rPr>
              <a:t>2027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Fall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Term</a:t>
            </a:r>
            <a:r>
              <a:rPr lang="tr-TR" sz="1500" b="1" spc="75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Economics</a:t>
            </a:r>
            <a:r>
              <a:rPr lang="tr-TR" sz="1500" b="1" dirty="0">
                <a:latin typeface="Arial"/>
                <a:cs typeface="Arial"/>
              </a:rPr>
              <a:t> (English)</a:t>
            </a:r>
            <a:r>
              <a:rPr lang="tr-TR" sz="1500" b="1" spc="8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4th</a:t>
            </a:r>
            <a:r>
              <a:rPr lang="tr-TR" sz="1500" b="1" spc="80" dirty="0">
                <a:latin typeface="Arial"/>
                <a:cs typeface="Arial"/>
              </a:rPr>
              <a:t> </a:t>
            </a:r>
            <a:r>
              <a:rPr lang="tr-TR" sz="1500" b="1" spc="-20" dirty="0" err="1">
                <a:latin typeface="Arial"/>
                <a:cs typeface="Arial"/>
              </a:rPr>
              <a:t>Year</a:t>
            </a:r>
            <a:r>
              <a:rPr lang="tr-TR" sz="1500" b="1" spc="-20" dirty="0">
                <a:latin typeface="Arial"/>
                <a:cs typeface="Arial"/>
              </a:rPr>
              <a:t> </a:t>
            </a:r>
            <a:r>
              <a:rPr lang="tr-TR" sz="1500" b="1" dirty="0" err="1">
                <a:latin typeface="Arial"/>
                <a:cs typeface="Arial"/>
              </a:rPr>
              <a:t>Weekly</a:t>
            </a:r>
            <a:r>
              <a:rPr lang="tr-TR" sz="1500" b="1" spc="-75" dirty="0">
                <a:latin typeface="Arial"/>
                <a:cs typeface="Arial"/>
              </a:rPr>
              <a:t> </a:t>
            </a:r>
            <a:r>
              <a:rPr lang="tr-TR" sz="1500" b="1" dirty="0">
                <a:latin typeface="Arial"/>
                <a:cs typeface="Arial"/>
              </a:rPr>
              <a:t>Course</a:t>
            </a:r>
            <a:r>
              <a:rPr lang="tr-TR" sz="1500" b="1" spc="-55" dirty="0">
                <a:latin typeface="Arial"/>
                <a:cs typeface="Arial"/>
              </a:rPr>
              <a:t> </a:t>
            </a:r>
            <a:r>
              <a:rPr lang="tr-TR" sz="1500" b="1" spc="-10" dirty="0">
                <a:latin typeface="Arial"/>
                <a:cs typeface="Arial"/>
              </a:rPr>
              <a:t>Schedule</a:t>
            </a:r>
            <a:endParaRPr lang="tr-TR" sz="1500" dirty="0">
              <a:latin typeface="Arial"/>
              <a:cs typeface="Arial"/>
            </a:endParaRPr>
          </a:p>
        </p:txBody>
      </p:sp>
      <p:graphicFrame>
        <p:nvGraphicFramePr>
          <p:cNvPr id="9" name="UFB İng. 4. Sınıf Ders Programı"/>
          <p:cNvGraphicFramePr/>
          <p:nvPr>
            <p:extLst>
              <p:ext uri="{D42A27DB-BD31-4B8C-83A1-F6EECF244321}">
                <p14:modId xmlns:p14="http://schemas.microsoft.com/office/powerpoint/2010/main" val="1977122037"/>
              </p:ext>
            </p:extLst>
          </p:nvPr>
        </p:nvGraphicFramePr>
        <p:xfrm>
          <a:off x="467582" y="916850"/>
          <a:ext cx="7632861" cy="4633844"/>
        </p:xfrm>
        <a:graphic>
          <a:graphicData uri="http://schemas.openxmlformats.org/drawingml/2006/table">
            <a:tbl>
              <a:tblPr/>
              <a:tblGrid>
                <a:gridCol w="866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7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77952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Saatler / Hours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Pazartesi / Monday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Salı / Tuesday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Çarşamba / Wednesday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Perşembe / Thursday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 / Friday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Cumartesi / Saturday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09.00-09.50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Turkish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10.00-10.50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 Turkish Economy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11.00-11.50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Derivatives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FIN411 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Derivatives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ECON401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Turkish Economy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12.00-12.50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FIN411 Derivatives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13.00-13.50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FIN417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Bank Management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14.00-14.50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Seminar in Finance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</a:t>
                      </a:r>
                      <a:endParaRPr lang="tr-TR" sz="800" dirty="0">
                        <a:solidFill>
                          <a:srgbClr val="111111"/>
                        </a:solidFill>
                        <a:latin typeface="Calibri"/>
                        <a:ea typeface="Calibri"/>
                        <a:cs typeface="Calibri"/>
                      </a:endParaRPr>
                    </a:p>
                    <a:p>
                      <a:pPr algn="ctr"/>
                      <a:r>
                        <a:rPr sz="800" dirty="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 Seminar in Finance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FIN417 Bank Management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15.00-15.50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FIN423 Seminar in Finance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FIN417 Bank Management</a:t>
                      </a:r>
                    </a:p>
                  </a:txBody>
                  <a:tcPr marL="19050" marR="19050" marT="9525" marB="952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16.00-16.50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83988">
                <a:tc>
                  <a:txBody>
                    <a:bodyPr/>
                    <a:lstStyle/>
                    <a:p>
                      <a:pPr algn="ctr"/>
                      <a:r>
                        <a:rPr sz="800">
                          <a:solidFill>
                            <a:srgbClr val="111111"/>
                          </a:solidFill>
                          <a:latin typeface="Calibri"/>
                          <a:ea typeface="Calibri"/>
                          <a:cs typeface="Calibri"/>
                        </a:rPr>
                        <a:t>17.00-17.50</a:t>
                      </a:r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/>
                    </a:p>
                  </a:txBody>
                  <a:tcPr marL="19050" marR="19050" marT="9525" marB="9525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19050" marR="19050" marT="9525" marB="9525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EC31BB7-4122-4557-B17F-30A491ECFBD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1AA17C-7CE8-4655-AB32-E14EA741CA43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customXml/itemProps3.xml><?xml version="1.0" encoding="utf-8"?>
<ds:datastoreItem xmlns:ds="http://schemas.openxmlformats.org/officeDocument/2006/customXml" ds:itemID="{8D23DF92-DB5A-427E-83CC-A37EBFE0535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446</Words>
  <Application>Microsoft Office PowerPoint</Application>
  <DocSecurity>0</DocSecurity>
  <PresentationFormat>Ekran Gösterisi (4:3)</PresentationFormat>
  <Paragraphs>171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5" baseType="lpstr">
      <vt:lpstr>Office Teması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Berke Erdoğan</cp:lastModifiedBy>
  <cp:revision>7</cp:revision>
  <dcterms:created xsi:type="dcterms:W3CDTF">2026-09-11T11:14:52Z</dcterms:created>
  <dcterms:modified xsi:type="dcterms:W3CDTF">2026-09-16T13:11:35Z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  <property fmtid="{D5CDD505-2E9C-101B-9397-08002B2CF9AE}" pid="3" name="MediaServiceImageTags">
    <vt:lpwstr/>
  </property>
</Properties>
</file>